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52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28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9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22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87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74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18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88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90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3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64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11114-C87C-4C3B-BACE-1A4138169019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2559-D177-47B0-B640-D5A7EF5C82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85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2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060FC7-2855-107F-A912-78E31B9A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F79AC2-D2BB-0792-08E2-4C5FCDF5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CCFFFB-88D3-0518-6213-F2899C66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862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SaidMag</dc:creator>
  <cp:lastModifiedBy>Asus</cp:lastModifiedBy>
  <cp:revision>2</cp:revision>
  <dcterms:created xsi:type="dcterms:W3CDTF">2024-07-06T14:01:55Z</dcterms:created>
  <dcterms:modified xsi:type="dcterms:W3CDTF">2024-07-06T23:17:15Z</dcterms:modified>
</cp:coreProperties>
</file>